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Oswald" charset="0"/>
      <p:regular r:id="rId12"/>
      <p:bold r:id="rId13"/>
    </p:embeddedFont>
    <p:embeddedFont>
      <p:font typeface="Average" charset="0"/>
      <p:regular r:id="rId1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658" y="-72"/>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Google Shape;63;g37ef98ac1f3_0_9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 name="Google Shape;64;g37ef98ac1f3_0_9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37ef98ac1f3_0_9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37ef98ac1f3_0_9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37ef98ac1f3_0_9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 name="Google Shape;82;g37ef98ac1f3_0_9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7ef98ac1f3_0_9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7ef98ac1f3_0_9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g37ef98ac1f3_0_9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8" name="Google Shape;98;g37ef98ac1f3_0_9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g37ef98ac1f3_0_98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 name="Google Shape;106;g37ef98ac1f3_0_9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7ef98ac1f3_0_10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7ef98ac1f3_0_10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7ef98ac1f3_0_10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7ef98ac1f3_0_10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4350279" y="2855377"/>
            <a:ext cx="443589" cy="105632"/>
            <a:chOff x="4137525" y="2915950"/>
            <a:chExt cx="869100" cy="207000"/>
          </a:xfrm>
        </p:grpSpPr>
        <p:sp>
          <p:nvSpPr>
            <p:cNvPr id="11" name="Google Shape;11;p2"/>
            <p:cNvSpPr/>
            <p:nvPr/>
          </p:nvSpPr>
          <p:spPr>
            <a:xfrm>
              <a:off x="446857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47996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137525" y="2915950"/>
              <a:ext cx="207000" cy="207000"/>
            </a:xfrm>
            <a:prstGeom prst="ellipse">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 name="Google Shape;14;p2"/>
          <p:cNvSpPr txBox="1">
            <a:spLocks noGrp="1"/>
          </p:cNvSpPr>
          <p:nvPr>
            <p:ph type="ctrTitle"/>
          </p:nvPr>
        </p:nvSpPr>
        <p:spPr>
          <a:xfrm>
            <a:off x="671258" y="990800"/>
            <a:ext cx="7801500" cy="1730100"/>
          </a:xfrm>
          <a:prstGeom prst="rect">
            <a:avLst/>
          </a:prstGeom>
        </p:spPr>
        <p:txBody>
          <a:bodyPr spcFirstLastPara="1" wrap="square" lIns="91425" tIns="91425" rIns="91425" bIns="91425" anchor="b" anchorCtr="0">
            <a:normAutofit/>
          </a:bodyPr>
          <a:lstStyle>
            <a:lvl1pPr lvl="0" algn="ctr">
              <a:spcBef>
                <a:spcPts val="0"/>
              </a:spcBef>
              <a:spcAft>
                <a:spcPts val="0"/>
              </a:spcAft>
              <a:buSzPts val="4800"/>
              <a:buNone/>
              <a:defRPr sz="48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5" name="Google Shape;15;p2"/>
          <p:cNvSpPr txBox="1">
            <a:spLocks noGrp="1"/>
          </p:cNvSpPr>
          <p:nvPr>
            <p:ph type="subTitle" idx="1"/>
          </p:nvPr>
        </p:nvSpPr>
        <p:spPr>
          <a:xfrm>
            <a:off x="671250" y="3174876"/>
            <a:ext cx="78015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6" name="Google Shape;16;p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3"/>
          <p:cNvSpPr txBox="1">
            <a:spLocks noGrp="1"/>
          </p:cNvSpPr>
          <p:nvPr>
            <p:ph type="title"/>
          </p:nvPr>
        </p:nvSpPr>
        <p:spPr>
          <a:xfrm>
            <a:off x="671250" y="2141250"/>
            <a:ext cx="7852200" cy="8610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9" name="Google Shape;19;p3"/>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2" name="Google Shape;22;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3" name="Google Shape;23;p4"/>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6" name="Google Shape;26;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 name="Google Shape;28;p5"/>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 name="Google Shape;31;p6"/>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 name="Google Shape;35;p7"/>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sp>
        <p:nvSpPr>
          <p:cNvPr id="37" name="Google Shape;37;p8"/>
          <p:cNvSpPr txBox="1">
            <a:spLocks noGrp="1"/>
          </p:cNvSpPr>
          <p:nvPr>
            <p:ph type="title"/>
          </p:nvPr>
        </p:nvSpPr>
        <p:spPr>
          <a:xfrm>
            <a:off x="490250" y="526350"/>
            <a:ext cx="62271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Clr>
                <a:schemeClr val="lt1"/>
              </a:buClr>
              <a:buSzPts val="4800"/>
              <a:buNone/>
              <a:defRPr sz="4800">
                <a:solidFill>
                  <a:schemeClr val="lt1"/>
                </a:solidFill>
              </a:defRPr>
            </a:lvl2pPr>
            <a:lvl3pPr lvl="2">
              <a:spcBef>
                <a:spcPts val="0"/>
              </a:spcBef>
              <a:spcAft>
                <a:spcPts val="0"/>
              </a:spcAft>
              <a:buClr>
                <a:schemeClr val="lt1"/>
              </a:buClr>
              <a:buSzPts val="4800"/>
              <a:buNone/>
              <a:defRPr sz="4800">
                <a:solidFill>
                  <a:schemeClr val="lt1"/>
                </a:solidFill>
              </a:defRPr>
            </a:lvl3pPr>
            <a:lvl4pPr lvl="3">
              <a:spcBef>
                <a:spcPts val="0"/>
              </a:spcBef>
              <a:spcAft>
                <a:spcPts val="0"/>
              </a:spcAft>
              <a:buClr>
                <a:schemeClr val="lt1"/>
              </a:buClr>
              <a:buSzPts val="4800"/>
              <a:buNone/>
              <a:defRPr sz="4800">
                <a:solidFill>
                  <a:schemeClr val="lt1"/>
                </a:solidFill>
              </a:defRPr>
            </a:lvl4pPr>
            <a:lvl5pPr lvl="4">
              <a:spcBef>
                <a:spcPts val="0"/>
              </a:spcBef>
              <a:spcAft>
                <a:spcPts val="0"/>
              </a:spcAft>
              <a:buClr>
                <a:schemeClr val="lt1"/>
              </a:buClr>
              <a:buSzPts val="4800"/>
              <a:buNone/>
              <a:defRPr sz="4800">
                <a:solidFill>
                  <a:schemeClr val="lt1"/>
                </a:solidFill>
              </a:defRPr>
            </a:lvl5pPr>
            <a:lvl6pPr lvl="5">
              <a:spcBef>
                <a:spcPts val="0"/>
              </a:spcBef>
              <a:spcAft>
                <a:spcPts val="0"/>
              </a:spcAft>
              <a:buClr>
                <a:schemeClr val="lt1"/>
              </a:buClr>
              <a:buSzPts val="4800"/>
              <a:buNone/>
              <a:defRPr sz="4800">
                <a:solidFill>
                  <a:schemeClr val="lt1"/>
                </a:solidFill>
              </a:defRPr>
            </a:lvl6pPr>
            <a:lvl7pPr lvl="6">
              <a:spcBef>
                <a:spcPts val="0"/>
              </a:spcBef>
              <a:spcAft>
                <a:spcPts val="0"/>
              </a:spcAft>
              <a:buClr>
                <a:schemeClr val="lt1"/>
              </a:buClr>
              <a:buSzPts val="4800"/>
              <a:buNone/>
              <a:defRPr sz="4800">
                <a:solidFill>
                  <a:schemeClr val="lt1"/>
                </a:solidFill>
              </a:defRPr>
            </a:lvl7pPr>
            <a:lvl8pPr lvl="7">
              <a:spcBef>
                <a:spcPts val="0"/>
              </a:spcBef>
              <a:spcAft>
                <a:spcPts val="0"/>
              </a:spcAft>
              <a:buClr>
                <a:schemeClr val="lt1"/>
              </a:buClr>
              <a:buSzPts val="4800"/>
              <a:buNone/>
              <a:defRPr sz="4800">
                <a:solidFill>
                  <a:schemeClr val="lt1"/>
                </a:solidFill>
              </a:defRPr>
            </a:lvl8pPr>
            <a:lvl9pPr lvl="8">
              <a:spcBef>
                <a:spcPts val="0"/>
              </a:spcBef>
              <a:spcAft>
                <a:spcPts val="0"/>
              </a:spcAft>
              <a:buClr>
                <a:schemeClr val="lt1"/>
              </a:buClr>
              <a:buSzPts val="4800"/>
              <a:buNone/>
              <a:defRPr sz="4800">
                <a:solidFill>
                  <a:schemeClr val="lt1"/>
                </a:solidFill>
              </a:defRPr>
            </a:lvl9pPr>
          </a:lstStyle>
          <a:p>
            <a:endParaRPr/>
          </a:p>
        </p:txBody>
      </p:sp>
      <p:sp>
        <p:nvSpPr>
          <p:cNvPr id="38" name="Google Shape;38;p8"/>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0" name="Google Shape;40;p9"/>
          <p:cNvSpPr/>
          <p:nvPr/>
        </p:nvSpPr>
        <p:spPr>
          <a:xfrm>
            <a:off x="4572000" y="0"/>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1" name="Google Shape;41;p9"/>
          <p:cNvCxnSpPr/>
          <p:nvPr/>
        </p:nvCxnSpPr>
        <p:spPr>
          <a:xfrm>
            <a:off x="5029675" y="4495500"/>
            <a:ext cx="468300" cy="0"/>
          </a:xfrm>
          <a:prstGeom prst="straightConnector1">
            <a:avLst/>
          </a:prstGeom>
          <a:noFill/>
          <a:ln w="19050" cap="flat" cmpd="sng">
            <a:solidFill>
              <a:schemeClr val="lt1"/>
            </a:solidFill>
            <a:prstDash val="solid"/>
            <a:round/>
            <a:headEnd type="none" w="sm" len="sm"/>
            <a:tailEnd type="none" w="sm" len="sm"/>
          </a:ln>
        </p:spPr>
      </p:cxnSp>
      <p:sp>
        <p:nvSpPr>
          <p:cNvPr id="42" name="Google Shape;42;p9"/>
          <p:cNvSpPr txBox="1">
            <a:spLocks noGrp="1"/>
          </p:cNvSpPr>
          <p:nvPr>
            <p:ph type="title"/>
          </p:nvPr>
        </p:nvSpPr>
        <p:spPr>
          <a:xfrm>
            <a:off x="265500" y="1081400"/>
            <a:ext cx="4045200" cy="1710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3" name="Google Shape;43;p9"/>
          <p:cNvSpPr txBox="1">
            <a:spLocks noGrp="1"/>
          </p:cNvSpPr>
          <p:nvPr>
            <p:ph type="subTitle" idx="1"/>
          </p:nvPr>
        </p:nvSpPr>
        <p:spPr>
          <a:xfrm>
            <a:off x="265500" y="28452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chemeClr val="dk1"/>
              </a:buClr>
              <a:buSzPts val="2100"/>
              <a:buNone/>
              <a:defRPr sz="2100">
                <a:solidFill>
                  <a:schemeClr val="dk1"/>
                </a:solidFill>
              </a:defRPr>
            </a:lvl1pPr>
            <a:lvl2pPr lvl="1" algn="ctr">
              <a:lnSpc>
                <a:spcPct val="100000"/>
              </a:lnSpc>
              <a:spcBef>
                <a:spcPts val="0"/>
              </a:spcBef>
              <a:spcAft>
                <a:spcPts val="0"/>
              </a:spcAft>
              <a:buClr>
                <a:schemeClr val="dk1"/>
              </a:buClr>
              <a:buSzPts val="2100"/>
              <a:buNone/>
              <a:defRPr sz="2100">
                <a:solidFill>
                  <a:schemeClr val="dk1"/>
                </a:solidFill>
              </a:defRPr>
            </a:lvl2pPr>
            <a:lvl3pPr lvl="2" algn="ctr">
              <a:lnSpc>
                <a:spcPct val="100000"/>
              </a:lnSpc>
              <a:spcBef>
                <a:spcPts val="0"/>
              </a:spcBef>
              <a:spcAft>
                <a:spcPts val="0"/>
              </a:spcAft>
              <a:buClr>
                <a:schemeClr val="dk1"/>
              </a:buClr>
              <a:buSzPts val="2100"/>
              <a:buNone/>
              <a:defRPr sz="2100">
                <a:solidFill>
                  <a:schemeClr val="dk1"/>
                </a:solidFill>
              </a:defRPr>
            </a:lvl3pPr>
            <a:lvl4pPr lvl="3" algn="ctr">
              <a:lnSpc>
                <a:spcPct val="100000"/>
              </a:lnSpc>
              <a:spcBef>
                <a:spcPts val="0"/>
              </a:spcBef>
              <a:spcAft>
                <a:spcPts val="0"/>
              </a:spcAft>
              <a:buClr>
                <a:schemeClr val="dk1"/>
              </a:buClr>
              <a:buSzPts val="2100"/>
              <a:buNone/>
              <a:defRPr sz="2100">
                <a:solidFill>
                  <a:schemeClr val="dk1"/>
                </a:solidFill>
              </a:defRPr>
            </a:lvl4pPr>
            <a:lvl5pPr lvl="4" algn="ctr">
              <a:lnSpc>
                <a:spcPct val="100000"/>
              </a:lnSpc>
              <a:spcBef>
                <a:spcPts val="0"/>
              </a:spcBef>
              <a:spcAft>
                <a:spcPts val="0"/>
              </a:spcAft>
              <a:buClr>
                <a:schemeClr val="dk1"/>
              </a:buClr>
              <a:buSzPts val="2100"/>
              <a:buNone/>
              <a:defRPr sz="2100">
                <a:solidFill>
                  <a:schemeClr val="dk1"/>
                </a:solidFill>
              </a:defRPr>
            </a:lvl5pPr>
            <a:lvl6pPr lvl="5" algn="ctr">
              <a:lnSpc>
                <a:spcPct val="100000"/>
              </a:lnSpc>
              <a:spcBef>
                <a:spcPts val="0"/>
              </a:spcBef>
              <a:spcAft>
                <a:spcPts val="0"/>
              </a:spcAft>
              <a:buClr>
                <a:schemeClr val="dk1"/>
              </a:buClr>
              <a:buSzPts val="2100"/>
              <a:buNone/>
              <a:defRPr sz="2100">
                <a:solidFill>
                  <a:schemeClr val="dk1"/>
                </a:solidFill>
              </a:defRPr>
            </a:lvl6pPr>
            <a:lvl7pPr lvl="6" algn="ctr">
              <a:lnSpc>
                <a:spcPct val="100000"/>
              </a:lnSpc>
              <a:spcBef>
                <a:spcPts val="0"/>
              </a:spcBef>
              <a:spcAft>
                <a:spcPts val="0"/>
              </a:spcAft>
              <a:buClr>
                <a:schemeClr val="dk1"/>
              </a:buClr>
              <a:buSzPts val="2100"/>
              <a:buNone/>
              <a:defRPr sz="2100">
                <a:solidFill>
                  <a:schemeClr val="dk1"/>
                </a:solidFill>
              </a:defRPr>
            </a:lvl7pPr>
            <a:lvl8pPr lvl="7" algn="ctr">
              <a:lnSpc>
                <a:spcPct val="100000"/>
              </a:lnSpc>
              <a:spcBef>
                <a:spcPts val="0"/>
              </a:spcBef>
              <a:spcAft>
                <a:spcPts val="0"/>
              </a:spcAft>
              <a:buClr>
                <a:schemeClr val="dk1"/>
              </a:buClr>
              <a:buSzPts val="2100"/>
              <a:buNone/>
              <a:defRPr sz="2100">
                <a:solidFill>
                  <a:schemeClr val="dk1"/>
                </a:solidFill>
              </a:defRPr>
            </a:lvl8pPr>
            <a:lvl9pPr lvl="8" algn="ctr">
              <a:lnSpc>
                <a:spcPct val="100000"/>
              </a:lnSpc>
              <a:spcBef>
                <a:spcPts val="0"/>
              </a:spcBef>
              <a:spcAft>
                <a:spcPts val="0"/>
              </a:spcAft>
              <a:buClr>
                <a:schemeClr val="dk1"/>
              </a:buClr>
              <a:buSzPts val="2100"/>
              <a:buNone/>
              <a:defRPr sz="2100">
                <a:solidFill>
                  <a:schemeClr val="dk1"/>
                </a:solidFill>
              </a:defRPr>
            </a:lvl9pPr>
          </a:lstStyle>
          <a:p>
            <a:endParaRPr/>
          </a:p>
        </p:txBody>
      </p:sp>
      <p:sp>
        <p:nvSpPr>
          <p:cNvPr id="44" name="Google Shape;44;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lt1"/>
              </a:buClr>
              <a:buSzPts val="1800"/>
              <a:buChar char="●"/>
              <a:defRPr>
                <a:solidFill>
                  <a:schemeClr val="lt1"/>
                </a:solidFill>
              </a:defRPr>
            </a:lvl1pPr>
            <a:lvl2pPr marL="914400" lvl="1" indent="-317500">
              <a:spcBef>
                <a:spcPts val="0"/>
              </a:spcBef>
              <a:spcAft>
                <a:spcPts val="0"/>
              </a:spcAft>
              <a:buClr>
                <a:schemeClr val="lt1"/>
              </a:buClr>
              <a:buSzPts val="1400"/>
              <a:buChar char="○"/>
              <a:defRPr>
                <a:solidFill>
                  <a:schemeClr val="lt1"/>
                </a:solidFill>
              </a:defRPr>
            </a:lvl2pPr>
            <a:lvl3pPr marL="1371600" lvl="2" indent="-317500">
              <a:spcBef>
                <a:spcPts val="0"/>
              </a:spcBef>
              <a:spcAft>
                <a:spcPts val="0"/>
              </a:spcAft>
              <a:buClr>
                <a:schemeClr val="lt1"/>
              </a:buClr>
              <a:buSzPts val="1400"/>
              <a:buChar char="■"/>
              <a:defRPr>
                <a:solidFill>
                  <a:schemeClr val="lt1"/>
                </a:solidFill>
              </a:defRPr>
            </a:lvl3pPr>
            <a:lvl4pPr marL="1828800" lvl="3" indent="-317500">
              <a:spcBef>
                <a:spcPts val="0"/>
              </a:spcBef>
              <a:spcAft>
                <a:spcPts val="0"/>
              </a:spcAft>
              <a:buClr>
                <a:schemeClr val="lt1"/>
              </a:buClr>
              <a:buSzPts val="1400"/>
              <a:buChar char="●"/>
              <a:defRPr>
                <a:solidFill>
                  <a:schemeClr val="lt1"/>
                </a:solidFill>
              </a:defRPr>
            </a:lvl4pPr>
            <a:lvl5pPr marL="2286000" lvl="4" indent="-317500">
              <a:spcBef>
                <a:spcPts val="0"/>
              </a:spcBef>
              <a:spcAft>
                <a:spcPts val="0"/>
              </a:spcAft>
              <a:buClr>
                <a:schemeClr val="lt1"/>
              </a:buClr>
              <a:buSzPts val="1400"/>
              <a:buChar char="○"/>
              <a:defRPr>
                <a:solidFill>
                  <a:schemeClr val="lt1"/>
                </a:solidFill>
              </a:defRPr>
            </a:lvl5pPr>
            <a:lvl6pPr marL="2743200" lvl="5" indent="-317500">
              <a:spcBef>
                <a:spcPts val="0"/>
              </a:spcBef>
              <a:spcAft>
                <a:spcPts val="0"/>
              </a:spcAft>
              <a:buClr>
                <a:schemeClr val="lt1"/>
              </a:buClr>
              <a:buSzPts val="1400"/>
              <a:buChar char="■"/>
              <a:defRPr>
                <a:solidFill>
                  <a:schemeClr val="lt1"/>
                </a:solidFill>
              </a:defRPr>
            </a:lvl6pPr>
            <a:lvl7pPr marL="3200400" lvl="6" indent="-317500">
              <a:spcBef>
                <a:spcPts val="0"/>
              </a:spcBef>
              <a:spcAft>
                <a:spcPts val="0"/>
              </a:spcAft>
              <a:buClr>
                <a:schemeClr val="lt1"/>
              </a:buClr>
              <a:buSzPts val="1400"/>
              <a:buChar char="●"/>
              <a:defRPr>
                <a:solidFill>
                  <a:schemeClr val="lt1"/>
                </a:solidFill>
              </a:defRPr>
            </a:lvl7pPr>
            <a:lvl8pPr marL="3657600" lvl="7" indent="-317500">
              <a:spcBef>
                <a:spcPts val="0"/>
              </a:spcBef>
              <a:spcAft>
                <a:spcPts val="0"/>
              </a:spcAft>
              <a:buClr>
                <a:schemeClr val="lt1"/>
              </a:buClr>
              <a:buSzPts val="1400"/>
              <a:buChar char="○"/>
              <a:defRPr>
                <a:solidFill>
                  <a:schemeClr val="lt1"/>
                </a:solidFill>
              </a:defRPr>
            </a:lvl8pPr>
            <a:lvl9pPr marL="4114800" lvl="8" indent="-317500">
              <a:spcBef>
                <a:spcPts val="0"/>
              </a:spcBef>
              <a:spcAft>
                <a:spcPts val="0"/>
              </a:spcAft>
              <a:buClr>
                <a:schemeClr val="lt1"/>
              </a:buClr>
              <a:buSzPts val="1400"/>
              <a:buChar char="■"/>
              <a:defRPr>
                <a:solidFill>
                  <a:schemeClr val="lt1"/>
                </a:solidFill>
              </a:defRPr>
            </a:lvl9pPr>
          </a:lstStyle>
          <a:p>
            <a:endParaRPr/>
          </a:p>
        </p:txBody>
      </p:sp>
      <p:sp>
        <p:nvSpPr>
          <p:cNvPr id="45" name="Google Shape;45;p9"/>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6"/>
        <p:cNvGrpSpPr/>
        <p:nvPr/>
      </p:nvGrpSpPr>
      <p:grpSpPr>
        <a:xfrm>
          <a:off x="0" y="0"/>
          <a:ext cx="0" cy="0"/>
          <a:chOff x="0" y="0"/>
          <a:chExt cx="0" cy="0"/>
        </a:xfrm>
      </p:grpSpPr>
      <p:sp>
        <p:nvSpPr>
          <p:cNvPr id="47" name="Google Shape;47;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Clr>
                <a:schemeClr val="dk1"/>
              </a:buClr>
              <a:buSzPts val="2100"/>
              <a:buFont typeface="Oswald"/>
              <a:buNone/>
              <a:defRPr sz="2100">
                <a:solidFill>
                  <a:schemeClr val="dk1"/>
                </a:solidFill>
                <a:latin typeface="Oswald"/>
                <a:ea typeface="Oswald"/>
                <a:cs typeface="Oswald"/>
                <a:sym typeface="Oswald"/>
              </a:defRPr>
            </a:lvl1pPr>
          </a:lstStyle>
          <a:p>
            <a:endParaRPr/>
          </a:p>
        </p:txBody>
      </p:sp>
      <p:sp>
        <p:nvSpPr>
          <p:cNvPr id="48" name="Google Shape;48;p10"/>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9"/>
        <p:cNvGrpSpPr/>
        <p:nvPr/>
      </p:nvGrpSpPr>
      <p:grpSpPr>
        <a:xfrm>
          <a:off x="0" y="0"/>
          <a:ext cx="0" cy="0"/>
          <a:chOff x="0" y="0"/>
          <a:chExt cx="0" cy="0"/>
        </a:xfrm>
      </p:grpSpPr>
      <p:sp>
        <p:nvSpPr>
          <p:cNvPr id="50" name="Google Shape;50;p11"/>
          <p:cNvSpPr txBox="1">
            <a:spLocks noGrp="1"/>
          </p:cNvSpPr>
          <p:nvPr>
            <p:ph type="title" hasCustomPrompt="1"/>
          </p:nvPr>
        </p:nvSpPr>
        <p:spPr>
          <a:xfrm>
            <a:off x="311700" y="1255275"/>
            <a:ext cx="8520600" cy="18906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1" name="Google Shape;51;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2" name="Google Shape;52;p11"/>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3"/>
        <p:cNvGrpSpPr/>
        <p:nvPr/>
      </p:nvGrpSpPr>
      <p:grpSpPr>
        <a:xfrm>
          <a:off x="0" y="0"/>
          <a:ext cx="0" cy="0"/>
          <a:chOff x="0" y="0"/>
          <a:chExt cx="0" cy="0"/>
        </a:xfrm>
      </p:grpSpPr>
      <p:sp>
        <p:nvSpPr>
          <p:cNvPr id="54" name="Google Shape;54;p12"/>
          <p:cNvSpPr txBox="1">
            <a:spLocks noGrp="1"/>
          </p:cNvSpPr>
          <p:nvPr>
            <p:ph type="sldNum" idx="12"/>
          </p:nvPr>
        </p:nvSpPr>
        <p:spPr>
          <a:xfrm>
            <a:off x="8490250" y="468100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late">
    <p:bg>
      <p:bgPr>
        <a:solidFill>
          <a:schemeClr val="tx1">
            <a:lumMod val="50000"/>
          </a:scheme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1pPr>
            <a:lvl2pPr lvl="1">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2pPr>
            <a:lvl3pPr lvl="2">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3pPr>
            <a:lvl4pPr lvl="3">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4pPr>
            <a:lvl5pPr lvl="4">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5pPr>
            <a:lvl6pPr lvl="5">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6pPr>
            <a:lvl7pPr lvl="6">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7pPr>
            <a:lvl8pPr lvl="7">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8pPr>
            <a:lvl9pPr lvl="8">
              <a:spcBef>
                <a:spcPts val="0"/>
              </a:spcBef>
              <a:spcAft>
                <a:spcPts val="0"/>
              </a:spcAft>
              <a:buClr>
                <a:schemeClr val="dk1"/>
              </a:buClr>
              <a:buSzPts val="3000"/>
              <a:buFont typeface="Oswald"/>
              <a:buNone/>
              <a:defRPr sz="3000">
                <a:solidFill>
                  <a:schemeClr val="dk1"/>
                </a:solidFill>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accent3"/>
              </a:buClr>
              <a:buSzPts val="1800"/>
              <a:buFont typeface="Average"/>
              <a:buChar char="●"/>
              <a:defRPr sz="1800">
                <a:solidFill>
                  <a:schemeClr val="accent3"/>
                </a:solidFill>
                <a:latin typeface="Average"/>
                <a:ea typeface="Average"/>
                <a:cs typeface="Average"/>
                <a:sym typeface="Average"/>
              </a:defRPr>
            </a:lvl1pPr>
            <a:lvl2pPr marL="914400" lvl="1"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2pPr>
            <a:lvl3pPr marL="1371600" lvl="2"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3pPr>
            <a:lvl4pPr marL="1828800" lvl="3"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4pPr>
            <a:lvl5pPr marL="2286000" lvl="4"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5pPr>
            <a:lvl6pPr marL="2743200" lvl="5"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6pPr>
            <a:lvl7pPr marL="3200400" lvl="6"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7pPr>
            <a:lvl8pPr marL="3657600" lvl="7"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8pPr>
            <a:lvl9pPr marL="4114800" lvl="8" indent="-317500">
              <a:lnSpc>
                <a:spcPct val="115000"/>
              </a:lnSpc>
              <a:spcBef>
                <a:spcPts val="0"/>
              </a:spcBef>
              <a:spcAft>
                <a:spcPts val="0"/>
              </a:spcAft>
              <a:buClr>
                <a:schemeClr val="accent3"/>
              </a:buClr>
              <a:buSzPts val="1400"/>
              <a:buFont typeface="Average"/>
              <a:buChar char="■"/>
              <a:defRPr>
                <a:solidFill>
                  <a:schemeClr val="accent3"/>
                </a:solidFill>
                <a:latin typeface="Average"/>
                <a:ea typeface="Average"/>
                <a:cs typeface="Average"/>
                <a:sym typeface="Average"/>
              </a:defRPr>
            </a:lvl9pPr>
          </a:lstStyle>
          <a:p>
            <a:endParaRPr/>
          </a:p>
        </p:txBody>
      </p:sp>
      <p:sp>
        <p:nvSpPr>
          <p:cNvPr id="8" name="Google Shape;8;p1"/>
          <p:cNvSpPr txBox="1">
            <a:spLocks noGrp="1"/>
          </p:cNvSpPr>
          <p:nvPr>
            <p:ph type="sldNum" idx="12"/>
          </p:nvPr>
        </p:nvSpPr>
        <p:spPr>
          <a:xfrm>
            <a:off x="8490250" y="468100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accent3"/>
                </a:solidFill>
                <a:latin typeface="Average"/>
                <a:ea typeface="Average"/>
                <a:cs typeface="Average"/>
                <a:sym typeface="Average"/>
              </a:defRPr>
            </a:lvl1pPr>
            <a:lvl2pPr lvl="1" algn="r">
              <a:buNone/>
              <a:defRPr sz="1000">
                <a:solidFill>
                  <a:schemeClr val="accent3"/>
                </a:solidFill>
                <a:latin typeface="Average"/>
                <a:ea typeface="Average"/>
                <a:cs typeface="Average"/>
                <a:sym typeface="Average"/>
              </a:defRPr>
            </a:lvl2pPr>
            <a:lvl3pPr lvl="2" algn="r">
              <a:buNone/>
              <a:defRPr sz="1000">
                <a:solidFill>
                  <a:schemeClr val="accent3"/>
                </a:solidFill>
                <a:latin typeface="Average"/>
                <a:ea typeface="Average"/>
                <a:cs typeface="Average"/>
                <a:sym typeface="Average"/>
              </a:defRPr>
            </a:lvl3pPr>
            <a:lvl4pPr lvl="3" algn="r">
              <a:buNone/>
              <a:defRPr sz="1000">
                <a:solidFill>
                  <a:schemeClr val="accent3"/>
                </a:solidFill>
                <a:latin typeface="Average"/>
                <a:ea typeface="Average"/>
                <a:cs typeface="Average"/>
                <a:sym typeface="Average"/>
              </a:defRPr>
            </a:lvl4pPr>
            <a:lvl5pPr lvl="4" algn="r">
              <a:buNone/>
              <a:defRPr sz="1000">
                <a:solidFill>
                  <a:schemeClr val="accent3"/>
                </a:solidFill>
                <a:latin typeface="Average"/>
                <a:ea typeface="Average"/>
                <a:cs typeface="Average"/>
                <a:sym typeface="Average"/>
              </a:defRPr>
            </a:lvl5pPr>
            <a:lvl6pPr lvl="5" algn="r">
              <a:buNone/>
              <a:defRPr sz="1000">
                <a:solidFill>
                  <a:schemeClr val="accent3"/>
                </a:solidFill>
                <a:latin typeface="Average"/>
                <a:ea typeface="Average"/>
                <a:cs typeface="Average"/>
                <a:sym typeface="Average"/>
              </a:defRPr>
            </a:lvl6pPr>
            <a:lvl7pPr lvl="6" algn="r">
              <a:buNone/>
              <a:defRPr sz="1000">
                <a:solidFill>
                  <a:schemeClr val="accent3"/>
                </a:solidFill>
                <a:latin typeface="Average"/>
                <a:ea typeface="Average"/>
                <a:cs typeface="Average"/>
                <a:sym typeface="Average"/>
              </a:defRPr>
            </a:lvl7pPr>
            <a:lvl8pPr lvl="7" algn="r">
              <a:buNone/>
              <a:defRPr sz="1000">
                <a:solidFill>
                  <a:schemeClr val="accent3"/>
                </a:solidFill>
                <a:latin typeface="Average"/>
                <a:ea typeface="Average"/>
                <a:cs typeface="Average"/>
                <a:sym typeface="Average"/>
              </a:defRPr>
            </a:lvl8pPr>
            <a:lvl9pPr lvl="8" algn="r">
              <a:buNone/>
              <a:defRPr sz="1000">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l"/>
              <a:pPr marL="0" lvl="0" indent="0" algn="r" rtl="0">
                <a:spcBef>
                  <a:spcPts val="0"/>
                </a:spcBef>
                <a:spcAft>
                  <a:spcPts val="0"/>
                </a:spcAft>
                <a:buNone/>
              </a:pPr>
              <a:t>‹#›</a:t>
            </a:fld>
            <a:endParaRPr/>
          </a:p>
        </p:txBody>
      </p:sp>
    </p:spTree>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13"/>
          <p:cNvSpPr txBox="1">
            <a:spLocks noGrp="1"/>
          </p:cNvSpPr>
          <p:nvPr>
            <p:ph type="ctrTitle"/>
          </p:nvPr>
        </p:nvSpPr>
        <p:spPr>
          <a:xfrm>
            <a:off x="813708" y="527825"/>
            <a:ext cx="7801500" cy="17301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SzPts val="990"/>
              <a:buNone/>
            </a:pPr>
            <a:r>
              <a:rPr lang="el" sz="3920" dirty="0">
                <a:solidFill>
                  <a:srgbClr val="000000"/>
                </a:solidFill>
                <a:latin typeface="Arial"/>
                <a:ea typeface="Arial"/>
                <a:cs typeface="Arial"/>
                <a:sym typeface="Arial"/>
              </a:rPr>
              <a:t>DEVELOPMENT &amp; CERTIFICATION</a:t>
            </a:r>
            <a:endParaRPr sz="3920" dirty="0">
              <a:solidFill>
                <a:srgbClr val="000000"/>
              </a:solidFill>
              <a:latin typeface="Arial"/>
              <a:ea typeface="Arial"/>
              <a:cs typeface="Arial"/>
              <a:sym typeface="Arial"/>
            </a:endParaRPr>
          </a:p>
          <a:p>
            <a:pPr marL="0" lvl="0" indent="0" algn="ctr" rtl="0">
              <a:spcBef>
                <a:spcPts val="0"/>
              </a:spcBef>
              <a:spcAft>
                <a:spcPts val="0"/>
              </a:spcAft>
              <a:buSzPts val="990"/>
              <a:buNone/>
            </a:pPr>
            <a:endParaRPr sz="4320" dirty="0"/>
          </a:p>
        </p:txBody>
      </p:sp>
      <p:sp>
        <p:nvSpPr>
          <p:cNvPr id="60" name="Google Shape;60;p13"/>
          <p:cNvSpPr txBox="1">
            <a:spLocks noGrp="1"/>
          </p:cNvSpPr>
          <p:nvPr>
            <p:ph type="subTitle" idx="1"/>
          </p:nvPr>
        </p:nvSpPr>
        <p:spPr>
          <a:xfrm>
            <a:off x="1432550" y="1519625"/>
            <a:ext cx="6449700" cy="738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l" sz="8000" dirty="0">
                <a:solidFill>
                  <a:schemeClr val="dk1"/>
                </a:solidFill>
              </a:rPr>
              <a:t>PROGRAM</a:t>
            </a:r>
            <a:endParaRPr sz="8000" dirty="0">
              <a:solidFill>
                <a:schemeClr val="dk1"/>
              </a:solidFill>
            </a:endParaRPr>
          </a:p>
        </p:txBody>
      </p:sp>
      <p:pic>
        <p:nvPicPr>
          <p:cNvPr id="5" name="4 - Εικόνα" descr="20260529_145454.jpg"/>
          <p:cNvPicPr>
            <a:picLocks noChangeAspect="1"/>
          </p:cNvPicPr>
          <p:nvPr/>
        </p:nvPicPr>
        <p:blipFill>
          <a:blip r:embed="rId3"/>
          <a:stretch>
            <a:fillRect/>
          </a:stretch>
        </p:blipFill>
        <p:spPr>
          <a:xfrm>
            <a:off x="7613073" y="3659332"/>
            <a:ext cx="1385454" cy="138545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5"/>
        <p:cNvGrpSpPr/>
        <p:nvPr/>
      </p:nvGrpSpPr>
      <p:grpSpPr>
        <a:xfrm>
          <a:off x="0" y="0"/>
          <a:ext cx="0" cy="0"/>
          <a:chOff x="0" y="0"/>
          <a:chExt cx="0" cy="0"/>
        </a:xfrm>
      </p:grpSpPr>
      <p:sp>
        <p:nvSpPr>
          <p:cNvPr id="66" name="Google Shape;66;p14"/>
          <p:cNvSpPr txBox="1">
            <a:spLocks noGrp="1"/>
          </p:cNvSpPr>
          <p:nvPr>
            <p:ph type="title"/>
          </p:nvPr>
        </p:nvSpPr>
        <p:spPr>
          <a:xfrm>
            <a:off x="317700" y="94000"/>
            <a:ext cx="8520600" cy="572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SzPts val="990"/>
              <a:buNone/>
            </a:pPr>
            <a:r>
              <a:rPr lang="el"/>
              <a:t>CONTENT</a:t>
            </a:r>
            <a:endParaRPr/>
          </a:p>
        </p:txBody>
      </p:sp>
      <p:sp>
        <p:nvSpPr>
          <p:cNvPr id="67" name="Google Shape;67;p14"/>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l" sz="2500">
                <a:solidFill>
                  <a:schemeClr val="dk1"/>
                </a:solidFill>
              </a:rPr>
              <a:t>Pages 03-05.</a:t>
            </a:r>
            <a:endParaRPr sz="2500">
              <a:solidFill>
                <a:schemeClr val="dk1"/>
              </a:solidFill>
            </a:endParaRPr>
          </a:p>
          <a:p>
            <a:pPr marL="0" lvl="0" indent="0" algn="l" rtl="0">
              <a:spcBef>
                <a:spcPts val="1200"/>
              </a:spcBef>
              <a:spcAft>
                <a:spcPts val="1200"/>
              </a:spcAft>
              <a:buNone/>
            </a:pPr>
            <a:r>
              <a:rPr lang="el" sz="2500">
                <a:solidFill>
                  <a:schemeClr val="dk1"/>
                </a:solidFill>
              </a:rPr>
              <a:t>Certificates</a:t>
            </a:r>
            <a:endParaRPr sz="2500">
              <a:solidFill>
                <a:schemeClr val="dk1"/>
              </a:solidFill>
            </a:endParaRPr>
          </a:p>
        </p:txBody>
      </p:sp>
      <p:sp>
        <p:nvSpPr>
          <p:cNvPr id="68" name="Google Shape;68;p14"/>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l" sz="2500">
                <a:solidFill>
                  <a:srgbClr val="FFFFFF"/>
                </a:solidFill>
              </a:rPr>
              <a:t>Pages 06-08.</a:t>
            </a:r>
            <a:endParaRPr sz="2500">
              <a:solidFill>
                <a:srgbClr val="FFFFFF"/>
              </a:solidFill>
            </a:endParaRPr>
          </a:p>
          <a:p>
            <a:pPr marL="0" lvl="0" indent="0" algn="l" rtl="0">
              <a:spcBef>
                <a:spcPts val="1200"/>
              </a:spcBef>
              <a:spcAft>
                <a:spcPts val="1200"/>
              </a:spcAft>
              <a:buNone/>
            </a:pPr>
            <a:r>
              <a:rPr lang="el" sz="2500">
                <a:solidFill>
                  <a:srgbClr val="FFFFFF"/>
                </a:solidFill>
              </a:rPr>
              <a:t>Phases of Growth</a:t>
            </a:r>
            <a:endParaRPr sz="2500">
              <a:solidFill>
                <a:srgbClr val="FFFFFF"/>
              </a:solidFill>
            </a:endParaRPr>
          </a:p>
        </p:txBody>
      </p:sp>
      <p:cxnSp>
        <p:nvCxnSpPr>
          <p:cNvPr id="69" name="Google Shape;69;p14"/>
          <p:cNvCxnSpPr>
            <a:stCxn id="66" idx="2"/>
          </p:cNvCxnSpPr>
          <p:nvPr/>
        </p:nvCxnSpPr>
        <p:spPr>
          <a:xfrm>
            <a:off x="4578000" y="666700"/>
            <a:ext cx="12000" cy="4008900"/>
          </a:xfrm>
          <a:prstGeom prst="straightConnector1">
            <a:avLst/>
          </a:prstGeom>
          <a:noFill/>
          <a:ln w="9525" cap="flat" cmpd="sng">
            <a:solidFill>
              <a:schemeClr val="dk2"/>
            </a:solidFill>
            <a:prstDash val="solid"/>
            <a:round/>
            <a:headEnd type="none" w="med" len="med"/>
            <a:tailEnd type="none" w="med" len="med"/>
          </a:ln>
        </p:spPr>
      </p:cxnSp>
      <p:cxnSp>
        <p:nvCxnSpPr>
          <p:cNvPr id="70" name="Google Shape;70;p14"/>
          <p:cNvCxnSpPr/>
          <p:nvPr/>
        </p:nvCxnSpPr>
        <p:spPr>
          <a:xfrm rot="10800000" flipH="1">
            <a:off x="330700" y="671550"/>
            <a:ext cx="8516400" cy="5100"/>
          </a:xfrm>
          <a:prstGeom prst="straightConnector1">
            <a:avLst/>
          </a:prstGeom>
          <a:noFill/>
          <a:ln w="9525" cap="flat" cmpd="sng">
            <a:solidFill>
              <a:schemeClr val="dk2"/>
            </a:solidFill>
            <a:prstDash val="solid"/>
            <a:round/>
            <a:headEnd type="none" w="med" len="med"/>
            <a:tailEnd type="none" w="med" len="med"/>
          </a:ln>
        </p:spPr>
      </p:cxnSp>
      <p:cxnSp>
        <p:nvCxnSpPr>
          <p:cNvPr id="71" name="Google Shape;71;p14"/>
          <p:cNvCxnSpPr/>
          <p:nvPr/>
        </p:nvCxnSpPr>
        <p:spPr>
          <a:xfrm>
            <a:off x="103500" y="4675600"/>
            <a:ext cx="9040500" cy="10200"/>
          </a:xfrm>
          <a:prstGeom prst="straightConnector1">
            <a:avLst/>
          </a:prstGeom>
          <a:noFill/>
          <a:ln w="9525" cap="flat" cmpd="sng">
            <a:solidFill>
              <a:schemeClr val="dk2"/>
            </a:solidFill>
            <a:prstDash val="solid"/>
            <a:round/>
            <a:headEnd type="none" w="med" len="med"/>
            <a:tailEnd type="none" w="med" len="med"/>
          </a:ln>
        </p:spPr>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sp>
        <p:nvSpPr>
          <p:cNvPr id="76" name="Google Shape;76;p15"/>
          <p:cNvSpPr txBox="1">
            <a:spLocks noGrp="1"/>
          </p:cNvSpPr>
          <p:nvPr>
            <p:ph type="title"/>
          </p:nvPr>
        </p:nvSpPr>
        <p:spPr>
          <a:xfrm>
            <a:off x="270575" y="1244200"/>
            <a:ext cx="4045200" cy="1710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l"/>
              <a:t>Sales &amp; Marketing</a:t>
            </a:r>
            <a:endParaRPr/>
          </a:p>
        </p:txBody>
      </p:sp>
      <p:sp>
        <p:nvSpPr>
          <p:cNvPr id="77" name="Google Shape;77;p15"/>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1200"/>
              </a:spcAft>
              <a:buNone/>
            </a:pPr>
            <a:r>
              <a:rPr lang="el"/>
              <a:t>Στο πρώτο επίπεδο εκπαίδευσης, οι συνεργάτες μας εντρυφούν στην ανάπτυξη επικοινωνιακών δεξιοτήτων και πωλησιακών τεχνικών. Αναπόσπαστο κομμάτι του αρχικού προγράμματος, διάρκειας 30 ημερών, αποτελεί η οργάνωση και αποτελεσματική διαχείριση χρόνου κι η ανάλυση συμπεριφοράς καταναλωτή </a:t>
            </a:r>
            <a:endParaRPr/>
          </a:p>
        </p:txBody>
      </p:sp>
      <p:sp>
        <p:nvSpPr>
          <p:cNvPr id="79" name="Google Shape;79;p15"/>
          <p:cNvSpPr txBox="1"/>
          <p:nvPr/>
        </p:nvSpPr>
        <p:spPr>
          <a:xfrm>
            <a:off x="0" y="0"/>
            <a:ext cx="3000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l" sz="1000">
                <a:solidFill>
                  <a:schemeClr val="accent3"/>
                </a:solidFill>
                <a:latin typeface="Average"/>
                <a:ea typeface="Average"/>
                <a:cs typeface="Average"/>
                <a:sym typeface="Average"/>
              </a:rPr>
              <a:t>Certificates</a:t>
            </a:r>
            <a:endParaRPr sz="1000">
              <a:solidFill>
                <a:schemeClr val="accent3"/>
              </a:solidFill>
              <a:latin typeface="Average"/>
              <a:ea typeface="Average"/>
              <a:cs typeface="Average"/>
              <a:sym typeface="Average"/>
            </a:endParaRPr>
          </a:p>
        </p:txBody>
      </p:sp>
      <p:pic>
        <p:nvPicPr>
          <p:cNvPr id="6" name="5 - Εικόνα" descr="20260529_145454.jpg"/>
          <p:cNvPicPr>
            <a:picLocks noChangeAspect="1"/>
          </p:cNvPicPr>
          <p:nvPr/>
        </p:nvPicPr>
        <p:blipFill>
          <a:blip r:embed="rId3"/>
          <a:stretch>
            <a:fillRect/>
          </a:stretch>
        </p:blipFill>
        <p:spPr>
          <a:xfrm>
            <a:off x="8063345" y="4144241"/>
            <a:ext cx="858982" cy="8589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6"/>
          <p:cNvSpPr txBox="1">
            <a:spLocks noGrp="1"/>
          </p:cNvSpPr>
          <p:nvPr>
            <p:ph type="title"/>
          </p:nvPr>
        </p:nvSpPr>
        <p:spPr>
          <a:xfrm>
            <a:off x="270575" y="1244200"/>
            <a:ext cx="4045200" cy="1710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l"/>
              <a:t>HR &amp; Leadership</a:t>
            </a:r>
            <a:endParaRPr/>
          </a:p>
        </p:txBody>
      </p:sp>
      <p:sp>
        <p:nvSpPr>
          <p:cNvPr id="85" name="Google Shape;85;p16"/>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lnSpcReduction="10000"/>
          </a:bodyPr>
          <a:lstStyle/>
          <a:p>
            <a:pPr marL="0" lvl="0" indent="0" algn="l" rtl="0">
              <a:spcBef>
                <a:spcPts val="0"/>
              </a:spcBef>
              <a:spcAft>
                <a:spcPts val="1200"/>
              </a:spcAft>
              <a:buNone/>
            </a:pPr>
            <a:r>
              <a:rPr lang="el"/>
              <a:t>Στο δεύτερο επίπεδο εκπαίδευσης, διάρκειας 75 ημερών, οι συνεργάτες μας λαμβάνουν την απαραίτητη τεχνογνωσία αναφορικά με τη διοργάνωση marketing campaigns και projects. Εξοικειώνονται με την αξιολόγηση υποψηφίων και τη διαχείριση μιας μικρής ομάδας. Πιστοποιούνται, έπειτα, για τις ηγετικές τους ικανότητες – leadership certification. </a:t>
            </a:r>
            <a:endParaRPr/>
          </a:p>
        </p:txBody>
      </p:sp>
      <p:sp>
        <p:nvSpPr>
          <p:cNvPr id="87" name="Google Shape;87;p16"/>
          <p:cNvSpPr txBox="1"/>
          <p:nvPr/>
        </p:nvSpPr>
        <p:spPr>
          <a:xfrm>
            <a:off x="0" y="0"/>
            <a:ext cx="3000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l" sz="1000">
                <a:solidFill>
                  <a:schemeClr val="accent3"/>
                </a:solidFill>
                <a:latin typeface="Average"/>
                <a:ea typeface="Average"/>
                <a:cs typeface="Average"/>
                <a:sym typeface="Average"/>
              </a:rPr>
              <a:t>Certificates</a:t>
            </a:r>
            <a:endParaRPr sz="1000">
              <a:solidFill>
                <a:schemeClr val="accent3"/>
              </a:solidFill>
              <a:latin typeface="Average"/>
              <a:ea typeface="Average"/>
              <a:cs typeface="Average"/>
              <a:sym typeface="Average"/>
            </a:endParaRPr>
          </a:p>
        </p:txBody>
      </p:sp>
      <p:pic>
        <p:nvPicPr>
          <p:cNvPr id="6" name="5 - Εικόνα" descr="20260529_145454.jpg"/>
          <p:cNvPicPr>
            <a:picLocks noChangeAspect="1"/>
          </p:cNvPicPr>
          <p:nvPr/>
        </p:nvPicPr>
        <p:blipFill>
          <a:blip r:embed="rId3"/>
          <a:stretch>
            <a:fillRect/>
          </a:stretch>
        </p:blipFill>
        <p:spPr>
          <a:xfrm>
            <a:off x="8118763" y="4165023"/>
            <a:ext cx="858982" cy="8589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270575" y="1244200"/>
            <a:ext cx="4045200" cy="1710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l"/>
              <a:t>HR Management</a:t>
            </a:r>
            <a:endParaRPr/>
          </a:p>
        </p:txBody>
      </p:sp>
      <p:sp>
        <p:nvSpPr>
          <p:cNvPr id="93" name="Google Shape;93;p17"/>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lnSpcReduction="10000"/>
          </a:bodyPr>
          <a:lstStyle/>
          <a:p>
            <a:pPr marL="0" lvl="0" indent="0" algn="l" rtl="0">
              <a:spcBef>
                <a:spcPts val="0"/>
              </a:spcBef>
              <a:spcAft>
                <a:spcPts val="1200"/>
              </a:spcAft>
              <a:buNone/>
            </a:pPr>
            <a:r>
              <a:rPr lang="el"/>
              <a:t>Στο τρίτο και τελικό επίπεδο εκπαίδευσης, διάρκειας 120 ημερών, οι συνεργάτες μας πιστοποιούνται για την εκπαίδευση που λαμβάνουν στον τομέα του public speaking, της διοίκησης διοίκησης μεγαλύτερης ομάδας sales and marketing και της επίβλεψης ομαδικών project. Εξοικειώνονται με το business plan και τον στρατηγικό σχεδιασμό πωλήσεων </a:t>
            </a:r>
            <a:endParaRPr/>
          </a:p>
        </p:txBody>
      </p:sp>
      <p:sp>
        <p:nvSpPr>
          <p:cNvPr id="95" name="Google Shape;95;p17"/>
          <p:cNvSpPr txBox="1"/>
          <p:nvPr/>
        </p:nvSpPr>
        <p:spPr>
          <a:xfrm>
            <a:off x="0" y="0"/>
            <a:ext cx="3000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l" sz="1000">
                <a:solidFill>
                  <a:schemeClr val="accent3"/>
                </a:solidFill>
                <a:latin typeface="Average"/>
                <a:ea typeface="Average"/>
                <a:cs typeface="Average"/>
                <a:sym typeface="Average"/>
              </a:rPr>
              <a:t>Certificates</a:t>
            </a:r>
            <a:endParaRPr sz="1000">
              <a:solidFill>
                <a:schemeClr val="accent3"/>
              </a:solidFill>
              <a:latin typeface="Average"/>
              <a:ea typeface="Average"/>
              <a:cs typeface="Average"/>
              <a:sym typeface="Average"/>
            </a:endParaRPr>
          </a:p>
        </p:txBody>
      </p:sp>
      <p:pic>
        <p:nvPicPr>
          <p:cNvPr id="6" name="5 - Εικόνα" descr="20260529_145454.jpg"/>
          <p:cNvPicPr>
            <a:picLocks noChangeAspect="1"/>
          </p:cNvPicPr>
          <p:nvPr/>
        </p:nvPicPr>
        <p:blipFill>
          <a:blip r:embed="rId3"/>
          <a:stretch>
            <a:fillRect/>
          </a:stretch>
        </p:blipFill>
        <p:spPr>
          <a:xfrm>
            <a:off x="8118763" y="4166755"/>
            <a:ext cx="858982" cy="8589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Google Shape;100;p18"/>
          <p:cNvSpPr txBox="1">
            <a:spLocks noGrp="1"/>
          </p:cNvSpPr>
          <p:nvPr>
            <p:ph type="title"/>
          </p:nvPr>
        </p:nvSpPr>
        <p:spPr>
          <a:xfrm>
            <a:off x="270575" y="1488400"/>
            <a:ext cx="4045200" cy="1710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l"/>
              <a:t>Sales &amp; Communication</a:t>
            </a:r>
            <a:endParaRPr/>
          </a:p>
        </p:txBody>
      </p:sp>
      <p:sp>
        <p:nvSpPr>
          <p:cNvPr id="101" name="Google Shape;101;p18"/>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1200"/>
              </a:spcAft>
              <a:buNone/>
            </a:pPr>
            <a:r>
              <a:rPr lang="el"/>
              <a:t>Τεχνικές και μηχανισμοί Marketing, τεχνικές και μηχανισμοί Direct Sales, επικοινωνιακές ικανότητες σε διαφορετικούς τύπους καταναλωτών, ψυχολογία και συμπεριφορά καταναλωτή. </a:t>
            </a:r>
            <a:endParaRPr/>
          </a:p>
        </p:txBody>
      </p:sp>
      <p:sp>
        <p:nvSpPr>
          <p:cNvPr id="103" name="Google Shape;103;p18"/>
          <p:cNvSpPr txBox="1"/>
          <p:nvPr/>
        </p:nvSpPr>
        <p:spPr>
          <a:xfrm>
            <a:off x="0" y="0"/>
            <a:ext cx="1943400" cy="407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l" sz="1000">
                <a:solidFill>
                  <a:schemeClr val="accent3"/>
                </a:solidFill>
                <a:latin typeface="Average"/>
                <a:ea typeface="Average"/>
                <a:cs typeface="Average"/>
                <a:sym typeface="Average"/>
              </a:rPr>
              <a:t>Phases of Growth</a:t>
            </a:r>
            <a:endParaRPr sz="1000">
              <a:solidFill>
                <a:schemeClr val="accent3"/>
              </a:solidFill>
              <a:latin typeface="Average"/>
              <a:ea typeface="Average"/>
              <a:cs typeface="Average"/>
              <a:sym typeface="Average"/>
            </a:endParaRPr>
          </a:p>
        </p:txBody>
      </p:sp>
      <p:pic>
        <p:nvPicPr>
          <p:cNvPr id="6" name="5 - Εικόνα" descr="20260529_145454.jpg"/>
          <p:cNvPicPr>
            <a:picLocks noChangeAspect="1"/>
          </p:cNvPicPr>
          <p:nvPr/>
        </p:nvPicPr>
        <p:blipFill>
          <a:blip r:embed="rId3"/>
          <a:stretch>
            <a:fillRect/>
          </a:stretch>
        </p:blipFill>
        <p:spPr>
          <a:xfrm>
            <a:off x="8194963" y="4192732"/>
            <a:ext cx="858982" cy="8589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9"/>
          <p:cNvSpPr txBox="1">
            <a:spLocks noGrp="1"/>
          </p:cNvSpPr>
          <p:nvPr>
            <p:ph type="title"/>
          </p:nvPr>
        </p:nvSpPr>
        <p:spPr>
          <a:xfrm>
            <a:off x="270575" y="1488400"/>
            <a:ext cx="4045200" cy="1710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l"/>
              <a:t>Project Management </a:t>
            </a:r>
            <a:endParaRPr/>
          </a:p>
        </p:txBody>
      </p:sp>
      <p:sp>
        <p:nvSpPr>
          <p:cNvPr id="109" name="Google Shape;109;p1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1200"/>
              </a:spcAft>
              <a:buNone/>
            </a:pPr>
            <a:r>
              <a:rPr lang="el"/>
              <a:t>Οργανωτικές ικανότητες και δεξιότητες ηγεσίας, ικανότητες λήψης αποφάσεων και πρωτοβουλιών, διαχειριστικές ικανότητες και συνεργασία – συντονισμός ομάδας. </a:t>
            </a:r>
            <a:endParaRPr/>
          </a:p>
        </p:txBody>
      </p:sp>
      <p:sp>
        <p:nvSpPr>
          <p:cNvPr id="111" name="Google Shape;111;p19"/>
          <p:cNvSpPr txBox="1"/>
          <p:nvPr/>
        </p:nvSpPr>
        <p:spPr>
          <a:xfrm>
            <a:off x="0" y="0"/>
            <a:ext cx="3000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l" sz="1000">
                <a:solidFill>
                  <a:schemeClr val="accent3"/>
                </a:solidFill>
                <a:latin typeface="Average"/>
                <a:ea typeface="Average"/>
                <a:cs typeface="Average"/>
                <a:sym typeface="Average"/>
              </a:rPr>
              <a:t>Phases of Growth</a:t>
            </a:r>
            <a:endParaRPr sz="1000">
              <a:solidFill>
                <a:schemeClr val="accent3"/>
              </a:solidFill>
              <a:latin typeface="Average"/>
              <a:ea typeface="Average"/>
              <a:cs typeface="Average"/>
              <a:sym typeface="Average"/>
            </a:endParaRPr>
          </a:p>
        </p:txBody>
      </p:sp>
      <p:pic>
        <p:nvPicPr>
          <p:cNvPr id="6" name="5 - Εικόνα" descr="20260529_145454.jpg"/>
          <p:cNvPicPr>
            <a:picLocks noChangeAspect="1"/>
          </p:cNvPicPr>
          <p:nvPr/>
        </p:nvPicPr>
        <p:blipFill>
          <a:blip r:embed="rId3"/>
          <a:stretch>
            <a:fillRect/>
          </a:stretch>
        </p:blipFill>
        <p:spPr>
          <a:xfrm>
            <a:off x="8160327" y="4185805"/>
            <a:ext cx="858982" cy="8589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0"/>
          <p:cNvSpPr txBox="1">
            <a:spLocks noGrp="1"/>
          </p:cNvSpPr>
          <p:nvPr>
            <p:ph type="title"/>
          </p:nvPr>
        </p:nvSpPr>
        <p:spPr>
          <a:xfrm>
            <a:off x="270575" y="1488400"/>
            <a:ext cx="4045200" cy="17103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l"/>
              <a:t>Business Management</a:t>
            </a:r>
            <a:endParaRPr/>
          </a:p>
        </p:txBody>
      </p:sp>
      <p:sp>
        <p:nvSpPr>
          <p:cNvPr id="117" name="Google Shape;117;p20"/>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p>
            <a:pPr marL="0" lvl="0" indent="0" algn="l" rtl="0">
              <a:spcBef>
                <a:spcPts val="0"/>
              </a:spcBef>
              <a:spcAft>
                <a:spcPts val="1200"/>
              </a:spcAft>
              <a:buNone/>
            </a:pPr>
            <a:r>
              <a:rPr lang="el"/>
              <a:t>Διοίκηση πωλήσεων και διαχείριση ανθρωπίνου δυναμικού, διοίκηση και ανάπτυξη project, οικονομικός προϋπολογισμός, διοίκηση εταιρείας.</a:t>
            </a:r>
            <a:endParaRPr/>
          </a:p>
        </p:txBody>
      </p:sp>
      <p:sp>
        <p:nvSpPr>
          <p:cNvPr id="119" name="Google Shape;119;p20"/>
          <p:cNvSpPr txBox="1"/>
          <p:nvPr/>
        </p:nvSpPr>
        <p:spPr>
          <a:xfrm>
            <a:off x="0" y="0"/>
            <a:ext cx="3000000" cy="338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l" sz="1000">
                <a:solidFill>
                  <a:schemeClr val="accent3"/>
                </a:solidFill>
                <a:latin typeface="Average"/>
                <a:ea typeface="Average"/>
                <a:cs typeface="Average"/>
                <a:sym typeface="Average"/>
              </a:rPr>
              <a:t>Phases of Growth</a:t>
            </a:r>
            <a:endParaRPr sz="1000">
              <a:solidFill>
                <a:schemeClr val="accent3"/>
              </a:solidFill>
              <a:latin typeface="Average"/>
              <a:ea typeface="Average"/>
              <a:cs typeface="Average"/>
              <a:sym typeface="Average"/>
            </a:endParaRPr>
          </a:p>
        </p:txBody>
      </p:sp>
      <p:pic>
        <p:nvPicPr>
          <p:cNvPr id="6" name="5 - Εικόνα" descr="20260529_145454.jpg"/>
          <p:cNvPicPr>
            <a:picLocks noChangeAspect="1"/>
          </p:cNvPicPr>
          <p:nvPr/>
        </p:nvPicPr>
        <p:blipFill>
          <a:blip r:embed="rId3"/>
          <a:stretch>
            <a:fillRect/>
          </a:stretch>
        </p:blipFill>
        <p:spPr>
          <a:xfrm>
            <a:off x="8125691" y="4185805"/>
            <a:ext cx="858982" cy="8589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p21"/>
          <p:cNvSpPr txBox="1">
            <a:spLocks noGrp="1"/>
          </p:cNvSpPr>
          <p:nvPr>
            <p:ph type="title"/>
          </p:nvPr>
        </p:nvSpPr>
        <p:spPr>
          <a:xfrm>
            <a:off x="311700" y="1255275"/>
            <a:ext cx="8520600" cy="18906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US" dirty="0" smtClean="0"/>
              <a:t>One  Percent</a:t>
            </a:r>
            <a:endParaRPr dirty="0"/>
          </a:p>
        </p:txBody>
      </p:sp>
      <p:sp>
        <p:nvSpPr>
          <p:cNvPr id="125" name="Google Shape;125;p2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p>
            <a:pPr marL="0" lvl="0" indent="0" algn="ctr" rtl="0">
              <a:spcBef>
                <a:spcPts val="1200"/>
              </a:spcBef>
              <a:spcAft>
                <a:spcPts val="1200"/>
              </a:spcAft>
              <a:buNone/>
            </a:pPr>
            <a:r>
              <a:rPr lang="el" sz="1900" smtClean="0">
                <a:solidFill>
                  <a:schemeClr val="dk1"/>
                </a:solidFill>
                <a:latin typeface="Arial"/>
                <a:ea typeface="Arial"/>
                <a:cs typeface="Arial"/>
                <a:sym typeface="Arial"/>
              </a:rPr>
              <a:t>We </a:t>
            </a:r>
            <a:r>
              <a:rPr lang="el" sz="1900" dirty="0">
                <a:solidFill>
                  <a:schemeClr val="dk1"/>
                </a:solidFill>
                <a:latin typeface="Arial"/>
                <a:ea typeface="Arial"/>
                <a:cs typeface="Arial"/>
                <a:sym typeface="Arial"/>
              </a:rPr>
              <a:t>can’t wait to welcome you to our team!</a:t>
            </a:r>
            <a:endParaRPr sz="2600" dirty="0">
              <a:solidFill>
                <a:schemeClr val="dk1"/>
              </a:solidFill>
            </a:endParaRPr>
          </a:p>
        </p:txBody>
      </p:sp>
      <p:pic>
        <p:nvPicPr>
          <p:cNvPr id="5" name="4 - Εικόνα" descr="20260529_145454.jpg"/>
          <p:cNvPicPr>
            <a:picLocks noChangeAspect="1"/>
          </p:cNvPicPr>
          <p:nvPr/>
        </p:nvPicPr>
        <p:blipFill>
          <a:blip r:embed="rId3"/>
          <a:stretch>
            <a:fillRect/>
          </a:stretch>
        </p:blipFill>
        <p:spPr>
          <a:xfrm>
            <a:off x="8063345" y="4144241"/>
            <a:ext cx="858982" cy="85898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theme/theme1.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254</Words>
  <Application>Microsoft Office PowerPoint</Application>
  <PresentationFormat>Προβολή στην οθόνη (16:9)</PresentationFormat>
  <Paragraphs>27</Paragraphs>
  <Slides>9</Slides>
  <Notes>9</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9</vt:i4>
      </vt:variant>
    </vt:vector>
  </HeadingPairs>
  <TitlesOfParts>
    <vt:vector size="13" baseType="lpstr">
      <vt:lpstr>Arial</vt:lpstr>
      <vt:lpstr>Oswald</vt:lpstr>
      <vt:lpstr>Average</vt:lpstr>
      <vt:lpstr>Slate</vt:lpstr>
      <vt:lpstr>DEVELOPMENT &amp; CERTIFICATION </vt:lpstr>
      <vt:lpstr>CONTENT</vt:lpstr>
      <vt:lpstr>Sales &amp; Marketing</vt:lpstr>
      <vt:lpstr>HR &amp; Leadership</vt:lpstr>
      <vt:lpstr>HR Management</vt:lpstr>
      <vt:lpstr>Sales &amp; Communication</vt:lpstr>
      <vt:lpstr>Project Management </vt:lpstr>
      <vt:lpstr>Business Management</vt:lpstr>
      <vt:lpstr>One  Percent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&amp; CERTIFICATION </dc:title>
  <cp:lastModifiedBy>user</cp:lastModifiedBy>
  <cp:revision>1</cp:revision>
  <dcterms:modified xsi:type="dcterms:W3CDTF">2026-10-03T19:20:49Z</dcterms:modified>
</cp:coreProperties>
</file>